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611975590" r:id="rId2"/>
    <p:sldId id="544788340" r:id="rId3"/>
    <p:sldId id="1630035961" r:id="rId4"/>
    <p:sldId id="1420418532" r:id="rId5"/>
    <p:sldId id="1182820533" r:id="rId6"/>
    <p:sldId id="73406963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A86"/>
    <a:srgbClr val="263B87"/>
    <a:srgbClr val="33465E"/>
    <a:srgbClr val="0089C0"/>
    <a:srgbClr val="009FDA"/>
    <a:srgbClr val="00AEEF"/>
    <a:srgbClr val="01A6EE"/>
    <a:srgbClr val="535D69"/>
    <a:srgbClr val="3ED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464CE-5330-4432-B7F6-2274060AD402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8306-6D21-42B3-A8E0-E521F2F50A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3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6B0158-0197-46B7-BD55-E0AD22E4F346}"/>
              </a:ext>
            </a:extLst>
          </p:cNvPr>
          <p:cNvSpPr/>
          <p:nvPr userDrawn="1"/>
        </p:nvSpPr>
        <p:spPr>
          <a:xfrm>
            <a:off x="0" y="0"/>
            <a:ext cx="12192000" cy="4999121"/>
          </a:xfrm>
          <a:prstGeom prst="rect">
            <a:avLst/>
          </a:prstGeom>
          <a:solidFill>
            <a:srgbClr val="263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315" y="2326341"/>
            <a:ext cx="9847848" cy="1627094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+mn-lt"/>
                <a:cs typeface="Clear Sans Thin" panose="020B02030302020203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315" y="5499520"/>
            <a:ext cx="8344495" cy="4191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465E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2D143-62B4-4A90-8341-FFF76E036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093" y="6335712"/>
            <a:ext cx="2059428" cy="3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9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eft marg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219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76EAF-570C-4C33-BA88-C429FA409452}"/>
              </a:ext>
            </a:extLst>
          </p:cNvPr>
          <p:cNvSpPr/>
          <p:nvPr userDrawn="1"/>
        </p:nvSpPr>
        <p:spPr>
          <a:xfrm>
            <a:off x="2905626" y="6260598"/>
            <a:ext cx="9286374" cy="597402"/>
          </a:xfrm>
          <a:custGeom>
            <a:avLst/>
            <a:gdLst>
              <a:gd name="connsiteX0" fmla="*/ 0 w 9286374"/>
              <a:gd name="connsiteY0" fmla="*/ 0 h 597401"/>
              <a:gd name="connsiteX1" fmla="*/ 9286374 w 9286374"/>
              <a:gd name="connsiteY1" fmla="*/ 0 h 597401"/>
              <a:gd name="connsiteX2" fmla="*/ 9286374 w 9286374"/>
              <a:gd name="connsiteY2" fmla="*/ 597401 h 597401"/>
              <a:gd name="connsiteX3" fmla="*/ 0 w 9286374"/>
              <a:gd name="connsiteY3" fmla="*/ 597401 h 597401"/>
              <a:gd name="connsiteX4" fmla="*/ 0 w 9286374"/>
              <a:gd name="connsiteY4" fmla="*/ 0 h 597401"/>
              <a:gd name="connsiteX0" fmla="*/ 0 w 9286374"/>
              <a:gd name="connsiteY0" fmla="*/ 0 h 597401"/>
              <a:gd name="connsiteX1" fmla="*/ 9286374 w 9286374"/>
              <a:gd name="connsiteY1" fmla="*/ 0 h 597401"/>
              <a:gd name="connsiteX2" fmla="*/ 9286374 w 9286374"/>
              <a:gd name="connsiteY2" fmla="*/ 597401 h 597401"/>
              <a:gd name="connsiteX3" fmla="*/ 270710 w 9286374"/>
              <a:gd name="connsiteY3" fmla="*/ 573338 h 597401"/>
              <a:gd name="connsiteX4" fmla="*/ 0 w 9286374"/>
              <a:gd name="connsiteY4" fmla="*/ 0 h 597401"/>
              <a:gd name="connsiteX0" fmla="*/ 0 w 9286374"/>
              <a:gd name="connsiteY0" fmla="*/ 0 h 597401"/>
              <a:gd name="connsiteX1" fmla="*/ 9286374 w 9286374"/>
              <a:gd name="connsiteY1" fmla="*/ 0 h 597401"/>
              <a:gd name="connsiteX2" fmla="*/ 9286374 w 9286374"/>
              <a:gd name="connsiteY2" fmla="*/ 597401 h 597401"/>
              <a:gd name="connsiteX3" fmla="*/ 96253 w 9286374"/>
              <a:gd name="connsiteY3" fmla="*/ 591385 h 597401"/>
              <a:gd name="connsiteX4" fmla="*/ 0 w 9286374"/>
              <a:gd name="connsiteY4" fmla="*/ 0 h 59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374" h="597401">
                <a:moveTo>
                  <a:pt x="0" y="0"/>
                </a:moveTo>
                <a:lnTo>
                  <a:pt x="9286374" y="0"/>
                </a:lnTo>
                <a:lnTo>
                  <a:pt x="9286374" y="597401"/>
                </a:lnTo>
                <a:lnTo>
                  <a:pt x="96253" y="591385"/>
                </a:lnTo>
                <a:lnTo>
                  <a:pt x="0" y="0"/>
                </a:lnTo>
                <a:close/>
              </a:path>
            </a:pathLst>
          </a:custGeom>
          <a:solidFill>
            <a:srgbClr val="263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" y="214031"/>
            <a:ext cx="11131026" cy="779463"/>
          </a:xfrm>
        </p:spPr>
        <p:txBody>
          <a:bodyPr/>
          <a:lstStyle>
            <a:lvl1pPr>
              <a:defRPr>
                <a:solidFill>
                  <a:srgbClr val="334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181101"/>
            <a:ext cx="11131027" cy="4729294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928" y="6356350"/>
            <a:ext cx="98611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52B484-9911-459A-AE22-37A34D72A74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6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idg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465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33465E"/>
                </a:solidFill>
              </a:defRPr>
            </a:lvl1pPr>
            <a:lvl2pPr>
              <a:defRPr>
                <a:solidFill>
                  <a:srgbClr val="33465E"/>
                </a:solidFill>
              </a:defRPr>
            </a:lvl2pPr>
            <a:lvl3pPr>
              <a:defRPr>
                <a:solidFill>
                  <a:srgbClr val="33465E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5928" y="6356350"/>
            <a:ext cx="986118" cy="365125"/>
          </a:xfrm>
        </p:spPr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0792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wid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840" y="1165860"/>
            <a:ext cx="4086562" cy="493776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5484" y="1165207"/>
            <a:ext cx="4086562" cy="493776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578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wid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168323"/>
            <a:ext cx="8395446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3760576"/>
            <a:ext cx="8395446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5442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wid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5972" y="1168083"/>
            <a:ext cx="2736701" cy="493776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5344" y="1165207"/>
            <a:ext cx="2736701" cy="493776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1165207"/>
            <a:ext cx="2736701" cy="493776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9788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idgets varia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168323"/>
            <a:ext cx="4086562" cy="50064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244" y="1167670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570244" y="3759923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864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widgets varia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168323"/>
            <a:ext cx="8380206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3760576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570244" y="3759923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0267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widg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168323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244" y="1167670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3760576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7570244" y="3759923"/>
            <a:ext cx="4086562" cy="24148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80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widg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390" y="1168083"/>
            <a:ext cx="2658674" cy="242434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7598" y="1165207"/>
            <a:ext cx="2658674" cy="242434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276600" y="1165207"/>
            <a:ext cx="2658674" cy="242434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123390" y="3764141"/>
            <a:ext cx="2658674" cy="242434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6"/>
          </p:nvPr>
        </p:nvSpPr>
        <p:spPr>
          <a:xfrm>
            <a:off x="8987598" y="3761265"/>
            <a:ext cx="2658674" cy="242434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3761265"/>
            <a:ext cx="2658674" cy="242434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214031"/>
            <a:ext cx="2827338" cy="55390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49263" indent="-228600"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115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65A2A3-9C32-41C8-98E5-13C334AF729A}"/>
              </a:ext>
            </a:extLst>
          </p:cNvPr>
          <p:cNvSpPr/>
          <p:nvPr userDrawn="1"/>
        </p:nvSpPr>
        <p:spPr>
          <a:xfrm>
            <a:off x="0" y="0"/>
            <a:ext cx="2827421" cy="6112042"/>
          </a:xfrm>
          <a:custGeom>
            <a:avLst/>
            <a:gdLst>
              <a:gd name="connsiteX0" fmla="*/ 0 w 2827421"/>
              <a:gd name="connsiteY0" fmla="*/ 0 h 6112042"/>
              <a:gd name="connsiteX1" fmla="*/ 2827421 w 2827421"/>
              <a:gd name="connsiteY1" fmla="*/ 0 h 6112042"/>
              <a:gd name="connsiteX2" fmla="*/ 2827421 w 2827421"/>
              <a:gd name="connsiteY2" fmla="*/ 6112042 h 6112042"/>
              <a:gd name="connsiteX3" fmla="*/ 0 w 2827421"/>
              <a:gd name="connsiteY3" fmla="*/ 6112042 h 6112042"/>
              <a:gd name="connsiteX4" fmla="*/ 0 w 2827421"/>
              <a:gd name="connsiteY4" fmla="*/ 0 h 6112042"/>
              <a:gd name="connsiteX0" fmla="*/ 0 w 2827421"/>
              <a:gd name="connsiteY0" fmla="*/ 0 h 6112042"/>
              <a:gd name="connsiteX1" fmla="*/ 2827421 w 2827421"/>
              <a:gd name="connsiteY1" fmla="*/ 0 h 6112042"/>
              <a:gd name="connsiteX2" fmla="*/ 2827421 w 2827421"/>
              <a:gd name="connsiteY2" fmla="*/ 5221705 h 6112042"/>
              <a:gd name="connsiteX3" fmla="*/ 0 w 2827421"/>
              <a:gd name="connsiteY3" fmla="*/ 6112042 h 6112042"/>
              <a:gd name="connsiteX4" fmla="*/ 0 w 2827421"/>
              <a:gd name="connsiteY4" fmla="*/ 0 h 6112042"/>
              <a:gd name="connsiteX0" fmla="*/ 0 w 2827421"/>
              <a:gd name="connsiteY0" fmla="*/ 0 h 6112042"/>
              <a:gd name="connsiteX1" fmla="*/ 2827421 w 2827421"/>
              <a:gd name="connsiteY1" fmla="*/ 0 h 6112042"/>
              <a:gd name="connsiteX2" fmla="*/ 2827421 w 2827421"/>
              <a:gd name="connsiteY2" fmla="*/ 5763127 h 6112042"/>
              <a:gd name="connsiteX3" fmla="*/ 0 w 2827421"/>
              <a:gd name="connsiteY3" fmla="*/ 6112042 h 6112042"/>
              <a:gd name="connsiteX4" fmla="*/ 0 w 2827421"/>
              <a:gd name="connsiteY4" fmla="*/ 0 h 611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421" h="6112042">
                <a:moveTo>
                  <a:pt x="0" y="0"/>
                </a:moveTo>
                <a:lnTo>
                  <a:pt x="2827421" y="0"/>
                </a:lnTo>
                <a:lnTo>
                  <a:pt x="2827421" y="5763127"/>
                </a:lnTo>
                <a:lnTo>
                  <a:pt x="0" y="6112042"/>
                </a:lnTo>
                <a:lnTo>
                  <a:pt x="0" y="0"/>
                </a:lnTo>
                <a:close/>
              </a:path>
            </a:pathLst>
          </a:custGeom>
          <a:solidFill>
            <a:srgbClr val="263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6600" y="214031"/>
            <a:ext cx="8395446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601" y="1181100"/>
            <a:ext cx="8395446" cy="499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5928" y="6350000"/>
            <a:ext cx="986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B484-9911-459A-AE22-37A34D72A741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65D7-4F07-4F0B-81A0-1A6051F1AF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3" y="6343332"/>
            <a:ext cx="2059428" cy="31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6" r:id="rId4"/>
    <p:sldLayoutId id="2147483661" r:id="rId5"/>
    <p:sldLayoutId id="2147483659" r:id="rId6"/>
    <p:sldLayoutId id="2147483668" r:id="rId7"/>
    <p:sldLayoutId id="2147483667" r:id="rId8"/>
    <p:sldLayoutId id="2147483662" r:id="rId9"/>
    <p:sldLayoutId id="2147483654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33465E"/>
          </a:solidFill>
          <a:latin typeface="+mn-lt"/>
          <a:ea typeface="+mj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346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3346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346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46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46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E0BB-B913-47EE-B299-3B14D3EFDBE0}" type="slidenum">
              <a:t>1</a:t>
            </a:fld>
            <a:endParaRPr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/>
        </p:blipFill>
        <p:spPr>
          <a:xfrm>
            <a:off x="537882" y="1263311"/>
            <a:ext cx="5553075" cy="4629150"/>
          </a:xfrm>
          <a:prstGeom prst="rect">
            <a:avLst/>
          </a:prstGeom>
        </p:spPr>
      </p:pic>
      <p:pic>
        <p:nvPicPr>
          <p:cNvPr id="4" name="Picture"/>
          <p:cNvPicPr/>
          <p:nvPr/>
        </p:nvPicPr>
        <p:blipFill>
          <a:blip r:embed="rId3"/>
          <a:srcRect/>
          <a:stretch/>
        </p:blipFill>
        <p:spPr>
          <a:xfrm>
            <a:off x="6095996" y="1263311"/>
            <a:ext cx="5553075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E0BB-B913-47EE-B299-3B14D3EFDBE0}" type="slidenum">
              <a:t>2</a:t>
            </a:fld>
            <a:endParaRPr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/>
        </p:blipFill>
        <p:spPr>
          <a:xfrm>
            <a:off x="537882" y="1263311"/>
            <a:ext cx="1111567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E0BB-B913-47EE-B299-3B14D3EFDBE0}" type="slidenum">
              <a:t>3</a:t>
            </a:fld>
            <a:endParaRPr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/>
        </p:blipFill>
        <p:spPr>
          <a:xfrm>
            <a:off x="537882" y="1263311"/>
            <a:ext cx="1111567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E0BB-B913-47EE-B299-3B14D3EFDBE0}" type="slidenum">
              <a:rPr/>
              <a:t>4</a:t>
            </a:fld>
            <a:endParaRPr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/>
        </p:blipFill>
        <p:spPr>
          <a:xfrm>
            <a:off x="537882" y="1263311"/>
            <a:ext cx="1111567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E0BB-B913-47EE-B299-3B14D3EFDBE0}" type="slidenum">
              <a:rPr/>
              <a:t>5</a:t>
            </a:fld>
            <a:endParaRPr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/>
        </p:blipFill>
        <p:spPr>
          <a:xfrm>
            <a:off x="537882" y="1263311"/>
            <a:ext cx="1111567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E0BB-B913-47EE-B299-3B14D3EFDBE0}" type="slidenum">
              <a:rPr/>
              <a:t>6</a:t>
            </a:fld>
            <a:endParaRPr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/>
        </p:blipFill>
        <p:spPr>
          <a:xfrm>
            <a:off x="537882" y="1263311"/>
            <a:ext cx="11115675" cy="4562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lkwalker Template">
  <a:themeElements>
    <a:clrScheme name="Talkwalker Color">
      <a:dk1>
        <a:sysClr val="windowText" lastClr="000000"/>
      </a:dk1>
      <a:lt1>
        <a:sysClr val="window" lastClr="FFFFFF"/>
      </a:lt1>
      <a:dk2>
        <a:srgbClr val="1E3589"/>
      </a:dk2>
      <a:lt2>
        <a:srgbClr val="F3F4F6"/>
      </a:lt2>
      <a:accent1>
        <a:srgbClr val="009FDA"/>
      </a:accent1>
      <a:accent2>
        <a:srgbClr val="C94F97"/>
      </a:accent2>
      <a:accent3>
        <a:srgbClr val="40AFAD"/>
      </a:accent3>
      <a:accent4>
        <a:srgbClr val="2899BC"/>
      </a:accent4>
      <a:accent5>
        <a:srgbClr val="1B65AD"/>
      </a:accent5>
      <a:accent6>
        <a:srgbClr val="6E75B7"/>
      </a:accent6>
      <a:hlink>
        <a:srgbClr val="009FDA"/>
      </a:hlink>
      <a:folHlink>
        <a:srgbClr val="800080"/>
      </a:folHlink>
    </a:clrScheme>
    <a:fontScheme name="Talkwalker Fonts">
      <a:majorFont>
        <a:latin typeface="Cabin Condensed"/>
        <a:ea typeface=""/>
        <a:cs typeface=""/>
      </a:majorFont>
      <a:minorFont>
        <a:latin typeface="Clea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9042</TotalTime>
  <Words>6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Clear Sans</vt:lpstr>
      <vt:lpstr>Wingdings</vt:lpstr>
      <vt:lpstr>Talkwalker 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DM_Pane e sostitutivi</dc:title>
  <dc:creator>MICHELA BRACCHI</dc:creator>
  <cp:lastModifiedBy>Michela Bracchi</cp:lastModifiedBy>
  <cp:revision>59</cp:revision>
  <dcterms:created xsi:type="dcterms:W3CDTF">2017-11-02T15:49:00Z</dcterms:created>
  <dcterms:modified xsi:type="dcterms:W3CDTF">2024-05-07T08:18:23Z</dcterms:modified>
</cp:coreProperties>
</file>